
<file path=[Content_Types].xml><?xml version="1.0" encoding="utf-8"?>
<Types xmlns="http://schemas.openxmlformats.org/package/2006/content-types"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5"/>
  </p:handoutMasterIdLst>
  <p:sldIdLst>
    <p:sldId id="256" r:id="rId3"/>
  </p:sldIdLst>
  <p:sldSz cx="6858000" cy="9902825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118" userDrawn="1">
          <p15:clr>
            <a:srgbClr val="A4A3A4"/>
          </p15:clr>
        </p15:guide>
        <p15:guide id="2" pos="208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4660"/>
  </p:normalViewPr>
  <p:slideViewPr>
    <p:cSldViewPr snapToGrid="0" showGuides="1">
      <p:cViewPr>
        <p:scale>
          <a:sx n="20" d="100"/>
          <a:sy n="20" d="100"/>
        </p:scale>
        <p:origin x="2874" y="882"/>
      </p:cViewPr>
      <p:guideLst>
        <p:guide orient="horz" pos="3118"/>
        <p:guide pos="2085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7" Type="http://schemas.openxmlformats.org/officeDocument/2006/relationships/viewProps" Target="viewProps.xml"/><Relationship Id="rId6" Type="http://schemas.openxmlformats.org/officeDocument/2006/relationships/presProps" Target="presProps.xml"/><Relationship Id="rId5" Type="http://schemas.openxmlformats.org/officeDocument/2006/relationships/handoutMaster" Target="handoutMasters/handoutMaster1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en-US" smtClean="0"/>
            </a:fld>
            <a:endParaRPr lang="en-US"/>
          </a:p>
        </p:txBody>
      </p:sp>
      <p:sp>
        <p:nvSpPr>
          <p:cNvPr id="4" name="Slide Image Placehoder 3"/>
          <p:cNvSpPr>
            <a:spLocks noGrp="1" noRot="1" noChangeAspect="1"/>
          </p:cNvSpPr>
          <p:nvPr>
            <p:ph type="sldImg" idx="2"/>
          </p:nvPr>
        </p:nvSpPr>
        <p:spPr>
          <a:xfrm>
            <a:off x="2356781" y="1279525"/>
            <a:ext cx="2392087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 Placeholder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57250" y="1910482"/>
            <a:ext cx="5143500" cy="3158236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4500">
                <a:effectLst/>
                <a:latin typeface="Calibri Light" panose="020F030202020403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Date Placeholder 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1683"/>
            <a:ext cx="5143500" cy="2391077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 Light" panose="020F0302020204030204" pitchFamily="34" charset="0"/>
                <a:ea typeface="+mj-ea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471488" y="796480"/>
            <a:ext cx="5915025" cy="8027679"/>
          </a:xfrm>
        </p:spPr>
        <p:txBody>
          <a:bodyPr/>
          <a:lstStyle/>
          <a:p>
            <a:pPr lvl="0"/>
            <a:r>
              <a:rPr lang="en-US" dirty="0">
                <a:sym typeface="+mn-ea"/>
              </a:rPr>
              <a:t>Click to edit Master text styles</a:t>
            </a:r>
            <a:endParaRPr lang="en-US" dirty="0"/>
          </a:p>
          <a:p>
            <a:pPr lvl="1"/>
            <a:r>
              <a:rPr lang="en-US" dirty="0">
                <a:sym typeface="+mn-ea"/>
              </a:rPr>
              <a:t>Second level</a:t>
            </a:r>
            <a:endParaRPr lang="en-US" dirty="0"/>
          </a:p>
          <a:p>
            <a:pPr lvl="2"/>
            <a:r>
              <a:rPr lang="en-US" dirty="0">
                <a:sym typeface="+mn-ea"/>
              </a:rPr>
              <a:t>Third level</a:t>
            </a:r>
            <a:endParaRPr lang="en-US" dirty="0"/>
          </a:p>
          <a:p>
            <a:pPr lvl="3"/>
            <a:r>
              <a:rPr lang="en-US" dirty="0">
                <a:sym typeface="+mn-ea"/>
              </a:rPr>
              <a:t>Fourth level</a:t>
            </a:r>
            <a:endParaRPr lang="en-US" dirty="0"/>
          </a:p>
          <a:p>
            <a:pPr lvl="4"/>
            <a:r>
              <a:rPr lang="en-US" dirty="0">
                <a:sym typeface="+mn-ea"/>
              </a:rPr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4331" y="373219"/>
            <a:ext cx="5915025" cy="1914238"/>
          </a:xfrm>
        </p:spPr>
        <p:txBody>
          <a:bodyPr anchor="ctr" anchorCtr="0">
            <a:normAutofit/>
          </a:bodyPr>
          <a:lstStyle>
            <a:lvl1pPr>
              <a:defRPr sz="3300" b="1">
                <a:effectLst/>
                <a:latin typeface="Calibri Light" panose="020F030202020403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4331" y="2636375"/>
            <a:ext cx="5915025" cy="6283743"/>
          </a:xfrm>
        </p:spPr>
        <p:txBody>
          <a:bodyPr>
            <a:normAutofit/>
          </a:bodyPr>
          <a:lstStyle>
            <a:lvl1pPr>
              <a:defRPr sz="21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defRPr sz="15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defRPr sz="135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defRPr sz="135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 smtClean="0"/>
          </a:p>
          <a:p>
            <a:pPr lvl="1"/>
            <a:r>
              <a:rPr lang="en-US" dirty="0"/>
              <a:t>Second level 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5416719"/>
            <a:ext cx="5536763" cy="1171926"/>
          </a:xfrm>
        </p:spPr>
        <p:txBody>
          <a:bodyPr anchor="b">
            <a:noAutofit/>
          </a:bodyPr>
          <a:lstStyle>
            <a:lvl1pPr>
              <a:defRPr sz="4500">
                <a:effectLst/>
              </a:defRPr>
            </a:lvl1pPr>
          </a:lstStyle>
          <a:p>
            <a:r>
              <a:rPr lang="en-US" dirty="0" smtClean="0">
                <a:sym typeface="+mn-ea"/>
              </a:rPr>
              <a:t>Click to edit Master title style</a:t>
            </a:r>
            <a:endParaRPr lang="en-US" dirty="0" smtClean="0">
              <a:sym typeface="+mn-ea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57316"/>
            <a:ext cx="4118372" cy="935131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4331" y="373219"/>
            <a:ext cx="5915025" cy="1914238"/>
          </a:xfrm>
        </p:spPr>
        <p:txBody>
          <a:bodyPr>
            <a:normAutofit/>
          </a:bodyPr>
          <a:lstStyle>
            <a:lvl1pPr>
              <a:defRPr sz="3300" b="0" i="0">
                <a:effectLst/>
              </a:defRPr>
            </a:lvl1pPr>
          </a:lstStyle>
          <a:p>
            <a:r>
              <a:rPr lang="en-US" dirty="0" smtClean="0">
                <a:sym typeface="+mn-ea"/>
              </a:rPr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4331" y="2636375"/>
            <a:ext cx="2914650" cy="6283743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1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lnSpc>
                <a:spcPct val="150000"/>
              </a:lnSpc>
              <a:defRPr sz="15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lnSpc>
                <a:spcPct val="150000"/>
              </a:lnSpc>
              <a:defRPr sz="135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lnSpc>
                <a:spcPct val="150000"/>
              </a:lnSpc>
              <a:defRPr sz="135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364706" y="2636375"/>
            <a:ext cx="2914650" cy="6283743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kumimoji="0" lang="en-US" sz="2100" b="0" i="0" u="none" strike="noStrike" kern="1200" cap="none" spc="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>
                <a:sym typeface="+mn-ea"/>
              </a:rPr>
              <a:t>Second level</a:t>
            </a:r>
            <a:endParaRPr lang="en-US" dirty="0"/>
          </a:p>
          <a:p>
            <a:pPr lvl="2"/>
            <a:r>
              <a:rPr lang="en-US" dirty="0">
                <a:sym typeface="+mn-ea"/>
              </a:rPr>
              <a:t>Third level</a:t>
            </a:r>
            <a:endParaRPr lang="en-US" dirty="0"/>
          </a:p>
          <a:p>
            <a:pPr lvl="3"/>
            <a:r>
              <a:rPr lang="en-US" dirty="0">
                <a:sym typeface="+mn-ea"/>
              </a:rPr>
              <a:t>Fourth level</a:t>
            </a:r>
            <a:endParaRPr lang="en-US" dirty="0"/>
          </a:p>
          <a:p>
            <a:pPr lvl="4"/>
            <a:r>
              <a:rPr lang="en-US" dirty="0">
                <a:sym typeface="+mn-ea"/>
              </a:rPr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275"/>
            <a:ext cx="5915025" cy="1914238"/>
          </a:xfrm>
        </p:spPr>
        <p:txBody>
          <a:bodyPr/>
          <a:lstStyle>
            <a:lvl1pPr>
              <a:defRPr sz="3300"/>
            </a:lvl1pPr>
          </a:lstStyle>
          <a:p>
            <a:r>
              <a:rPr lang="en-US" dirty="0" smtClean="0">
                <a:sym typeface="+mn-ea"/>
              </a:rPr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519889"/>
            <a:ext cx="2901255" cy="1189807"/>
          </a:xfrm>
        </p:spPr>
        <p:txBody>
          <a:bodyPr anchor="b"/>
          <a:lstStyle>
            <a:lvl1pPr marL="0" indent="0">
              <a:buNone/>
              <a:defRPr sz="1800" b="1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777187"/>
            <a:ext cx="2901255" cy="516127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3471863" y="2519889"/>
            <a:ext cx="2915543" cy="1189807"/>
          </a:xfrm>
        </p:spPr>
        <p:txBody>
          <a:bodyPr anchor="b"/>
          <a:lstStyle>
            <a:lvl1pPr marL="0" indent="0">
              <a:buNone/>
              <a:defRPr sz="1800" b="1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3471863" y="3777187"/>
            <a:ext cx="2915543" cy="5161272"/>
          </a:xfrm>
        </p:spPr>
        <p:txBody>
          <a:bodyPr/>
          <a:lstStyle/>
          <a:p>
            <a:pPr lvl="0"/>
            <a:r>
              <a:rPr lang="en-US" dirty="0">
                <a:sym typeface="+mn-ea"/>
              </a:rPr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488" y="3994682"/>
            <a:ext cx="5915025" cy="1914238"/>
          </a:xfrm>
        </p:spPr>
        <p:txBody>
          <a:bodyPr>
            <a:normAutofit/>
          </a:bodyPr>
          <a:lstStyle>
            <a:lvl1pPr algn="ctr">
              <a:defRPr sz="3300" b="0">
                <a:effectLst/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3795" y="183400"/>
            <a:ext cx="2342925" cy="2310840"/>
          </a:xfrm>
        </p:spPr>
        <p:txBody>
          <a:bodyPr anchor="ctr" anchorCtr="0">
            <a:normAutofit/>
          </a:bodyPr>
          <a:lstStyle>
            <a:lvl1pPr>
              <a:defRPr sz="2400" b="0">
                <a:effectLst/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6000" y="1106688"/>
            <a:ext cx="3272273" cy="7356861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6653" y="2971080"/>
            <a:ext cx="2342925" cy="5504293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en-US" smtClean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526272" y="527275"/>
            <a:ext cx="860240" cy="8392843"/>
          </a:xfrm>
        </p:spPr>
        <p:txBody>
          <a:bodyPr vert="eaVert">
            <a:normAutofit/>
          </a:bodyPr>
          <a:lstStyle>
            <a:lvl1pPr>
              <a:defRPr sz="33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275"/>
            <a:ext cx="4994976" cy="8392843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275"/>
            <a:ext cx="5915025" cy="19142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6375"/>
            <a:ext cx="5915025" cy="62837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dirty="0" smtClean="0"/>
              <a:t>Click to edit Master text styles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  <a:endParaRPr lang="en-US" dirty="0" smtClean="0"/>
          </a:p>
          <a:p>
            <a:pPr lvl="2"/>
            <a:r>
              <a:rPr lang="en-US" dirty="0" smtClean="0"/>
              <a:t>Third level</a:t>
            </a:r>
            <a:endParaRPr lang="en-US" dirty="0"/>
          </a:p>
          <a:p>
            <a:pPr lvl="3"/>
            <a:r>
              <a:rPr lang="en-US" dirty="0" smtClean="0"/>
              <a:t>Fourth level</a:t>
            </a:r>
            <a:endParaRPr lang="en-US" dirty="0"/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79170"/>
            <a:ext cx="1543050" cy="5272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9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79170"/>
            <a:ext cx="2314575" cy="5272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79170"/>
            <a:ext cx="1543050" cy="5272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49AE70B2-8BF9-45C0-BB95-33D1B9D3A854}" type="slidenum">
              <a:rPr lang="en-US" smtClean="0"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000" kern="1200">
          <a:solidFill>
            <a:schemeClr val="tx1"/>
          </a:solidFill>
          <a:latin typeface="Calibri Light" panose="020F0302020204030204" pitchFamily="34" charset="0"/>
          <a:ea typeface="+mj-ea"/>
          <a:cs typeface="+mj-cs"/>
        </a:defRPr>
      </a:lvl1pPr>
    </p:titleStyle>
    <p:bodyStyle>
      <a:lvl1pPr marL="0" marR="0" indent="0" algn="l" defTabSz="685800" rtl="0" eaLnBrk="1" fontAlgn="auto" latinLnBrk="0" hangingPunct="1">
        <a:lnSpc>
          <a:spcPct val="90000"/>
        </a:lnSpc>
        <a:spcBef>
          <a:spcPts val="750"/>
        </a:spcBef>
        <a:spcAft>
          <a:spcPts val="0"/>
        </a:spcAft>
        <a:buClrTx/>
        <a:buSzTx/>
        <a:buFont typeface="Arial" panose="020B0604020202020204" pitchFamily="34" charset="0"/>
        <a:buNone/>
        <a:defRPr sz="2100" b="0" kern="120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 baseline="0">
          <a:solidFill>
            <a:schemeClr val="tx1"/>
          </a:solidFill>
          <a:effectLst/>
          <a:latin typeface="Calibri Light" panose="020F0302020204030204" pitchFamily="34" charset="0"/>
          <a:ea typeface="+mn-ea"/>
          <a:cs typeface="Calibri Light" panose="020F0302020204030204" pitchFamily="34" charset="0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 baseline="0">
          <a:solidFill>
            <a:schemeClr val="tx1"/>
          </a:solidFill>
          <a:effectLst/>
          <a:latin typeface="Calibri Light" panose="020F0302020204030204" pitchFamily="34" charset="0"/>
          <a:ea typeface="+mn-ea"/>
          <a:cs typeface="Calibri Light" panose="020F0302020204030204" pitchFamily="34" charset="0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 baseline="0">
          <a:solidFill>
            <a:schemeClr val="tx1"/>
          </a:solidFill>
          <a:effectLst/>
          <a:latin typeface="Calibri Light" panose="020F0302020204030204" pitchFamily="34" charset="0"/>
          <a:ea typeface="+mn-ea"/>
          <a:cs typeface="Calibri Light" panose="020F0302020204030204" pitchFamily="34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jpeg"/><Relationship Id="rId8" Type="http://schemas.openxmlformats.org/officeDocument/2006/relationships/image" Target="../media/image8.jpeg"/><Relationship Id="rId7" Type="http://schemas.openxmlformats.org/officeDocument/2006/relationships/image" Target="../media/image7.jpeg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2" Type="http://schemas.openxmlformats.org/officeDocument/2006/relationships/slideLayout" Target="../slideLayouts/slideLayout1.xml"/><Relationship Id="rId11" Type="http://schemas.openxmlformats.org/officeDocument/2006/relationships/image" Target="../media/image11.jpeg"/><Relationship Id="rId10" Type="http://schemas.openxmlformats.org/officeDocument/2006/relationships/image" Target="../media/image10.jpeg"/><Relationship Id="rId1" Type="http://schemas.openxmlformats.org/officeDocument/2006/relationships/image" Target="../media/image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" name="Группа 120"/>
          <p:cNvGrpSpPr/>
          <p:nvPr/>
        </p:nvGrpSpPr>
        <p:grpSpPr>
          <a:xfrm>
            <a:off x="-875665" y="125730"/>
            <a:ext cx="8503285" cy="10783570"/>
            <a:chOff x="-1379" y="198"/>
            <a:chExt cx="13391" cy="16982"/>
          </a:xfrm>
        </p:grpSpPr>
        <p:pic>
          <p:nvPicPr>
            <p:cNvPr id="45" name="Изображение 44" descr="IMG_20251025_145917"/>
            <p:cNvPicPr>
              <a:picLocks noChangeAspect="1"/>
            </p:cNvPicPr>
            <p:nvPr/>
          </p:nvPicPr>
          <p:blipFill>
            <a:blip r:embed="rId1"/>
            <a:srcRect l="28074" t="34461" r="29672" b="32292"/>
            <a:stretch>
              <a:fillRect/>
            </a:stretch>
          </p:blipFill>
          <p:spPr>
            <a:xfrm>
              <a:off x="7864" y="8833"/>
              <a:ext cx="4025" cy="4223"/>
            </a:xfrm>
            <a:prstGeom prst="rect">
              <a:avLst/>
            </a:prstGeom>
          </p:spPr>
        </p:pic>
        <p:pic>
          <p:nvPicPr>
            <p:cNvPr id="25" name="Изображение 24" descr="IMG_20251025_145317"/>
            <p:cNvPicPr>
              <a:picLocks noChangeAspect="1"/>
            </p:cNvPicPr>
            <p:nvPr/>
          </p:nvPicPr>
          <p:blipFill>
            <a:blip r:embed="rId2"/>
            <a:srcRect l="44592" t="40889" r="43000" b="42869"/>
            <a:stretch>
              <a:fillRect/>
            </a:stretch>
          </p:blipFill>
          <p:spPr>
            <a:xfrm rot="16200000">
              <a:off x="3753" y="8728"/>
              <a:ext cx="3094" cy="5231"/>
            </a:xfrm>
            <a:prstGeom prst="rect">
              <a:avLst/>
            </a:prstGeom>
          </p:spPr>
        </p:pic>
        <p:pic>
          <p:nvPicPr>
            <p:cNvPr id="9" name="Изображение 8" descr="Portlandia 1"/>
            <p:cNvPicPr>
              <a:picLocks noChangeAspect="1"/>
            </p:cNvPicPr>
            <p:nvPr/>
          </p:nvPicPr>
          <p:blipFill>
            <a:blip r:embed="rId3"/>
            <a:srcRect l="11728" r="19042"/>
            <a:stretch>
              <a:fillRect/>
            </a:stretch>
          </p:blipFill>
          <p:spPr>
            <a:xfrm>
              <a:off x="7938" y="4456"/>
              <a:ext cx="4003" cy="4377"/>
            </a:xfrm>
            <a:prstGeom prst="rect">
              <a:avLst/>
            </a:prstGeom>
          </p:spPr>
        </p:pic>
        <p:pic>
          <p:nvPicPr>
            <p:cNvPr id="2" name="Изображение 1" descr="Morena"/>
            <p:cNvPicPr>
              <a:picLocks noChangeAspect="1"/>
            </p:cNvPicPr>
            <p:nvPr/>
          </p:nvPicPr>
          <p:blipFill>
            <a:blip r:embed="rId4"/>
            <a:srcRect b="25702"/>
            <a:stretch>
              <a:fillRect/>
            </a:stretch>
          </p:blipFill>
          <p:spPr>
            <a:xfrm>
              <a:off x="7818" y="291"/>
              <a:ext cx="4101" cy="4165"/>
            </a:xfrm>
            <a:prstGeom prst="rect">
              <a:avLst/>
            </a:prstGeom>
          </p:spPr>
        </p:pic>
        <p:pic>
          <p:nvPicPr>
            <p:cNvPr id="4" name="Изображение 3" descr="Nicomache tube around stone"/>
            <p:cNvPicPr>
              <a:picLocks noChangeAspect="1"/>
            </p:cNvPicPr>
            <p:nvPr/>
          </p:nvPicPr>
          <p:blipFill>
            <a:blip r:embed="rId5"/>
            <a:srcRect b="21661"/>
            <a:stretch>
              <a:fillRect/>
            </a:stretch>
          </p:blipFill>
          <p:spPr>
            <a:xfrm>
              <a:off x="-1344" y="240"/>
              <a:ext cx="3956" cy="4132"/>
            </a:xfrm>
            <a:prstGeom prst="rect">
              <a:avLst/>
            </a:prstGeom>
          </p:spPr>
        </p:pic>
        <p:pic>
          <p:nvPicPr>
            <p:cNvPr id="5" name="Изображение 4" descr="Nicomache tubes"/>
            <p:cNvPicPr>
              <a:picLocks noChangeAspect="1"/>
            </p:cNvPicPr>
            <p:nvPr/>
          </p:nvPicPr>
          <p:blipFill>
            <a:blip r:embed="rId6"/>
            <a:srcRect l="13056" t="8870" r="6770" b="6030"/>
            <a:stretch>
              <a:fillRect/>
            </a:stretch>
          </p:blipFill>
          <p:spPr>
            <a:xfrm>
              <a:off x="2653" y="300"/>
              <a:ext cx="5166" cy="4114"/>
            </a:xfrm>
            <a:prstGeom prst="rect">
              <a:avLst/>
            </a:prstGeom>
          </p:spPr>
        </p:pic>
        <p:pic>
          <p:nvPicPr>
            <p:cNvPr id="6" name="Изображение 5" descr="Galathowenia tubes"/>
            <p:cNvPicPr>
              <a:picLocks noChangeAspect="1"/>
            </p:cNvPicPr>
            <p:nvPr/>
          </p:nvPicPr>
          <p:blipFill>
            <a:blip r:embed="rId7"/>
            <a:srcRect l="24189" t="24759" r="27718" b="38509"/>
            <a:stretch>
              <a:fillRect/>
            </a:stretch>
          </p:blipFill>
          <p:spPr>
            <a:xfrm>
              <a:off x="2653" y="4456"/>
              <a:ext cx="5249" cy="5264"/>
            </a:xfrm>
            <a:prstGeom prst="rect">
              <a:avLst/>
            </a:prstGeom>
          </p:spPr>
        </p:pic>
        <p:pic>
          <p:nvPicPr>
            <p:cNvPr id="7" name="Изображение 6" descr="Galathowenia tubes 2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 rot="5400000">
              <a:off x="-1982" y="5074"/>
              <a:ext cx="5274" cy="3997"/>
            </a:xfrm>
            <a:prstGeom prst="rect">
              <a:avLst/>
            </a:prstGeom>
          </p:spPr>
        </p:pic>
        <p:pic>
          <p:nvPicPr>
            <p:cNvPr id="10" name="Изображение 9" descr="Macoma balthica shell"/>
            <p:cNvPicPr>
              <a:picLocks noChangeAspect="1"/>
            </p:cNvPicPr>
            <p:nvPr/>
          </p:nvPicPr>
          <p:blipFill>
            <a:blip r:embed="rId9"/>
            <a:srcRect l="18613" t="42926" r="27478" b="24234"/>
            <a:stretch>
              <a:fillRect/>
            </a:stretch>
          </p:blipFill>
          <p:spPr>
            <a:xfrm>
              <a:off x="-1343" y="9797"/>
              <a:ext cx="3920" cy="3073"/>
            </a:xfrm>
            <a:prstGeom prst="rect">
              <a:avLst/>
            </a:prstGeom>
          </p:spPr>
        </p:pic>
        <p:pic>
          <p:nvPicPr>
            <p:cNvPr id="12" name="Изображение 11" descr="Mytilus shell debris"/>
            <p:cNvPicPr>
              <a:picLocks noChangeAspect="1"/>
            </p:cNvPicPr>
            <p:nvPr/>
          </p:nvPicPr>
          <p:blipFill>
            <a:blip r:embed="rId10"/>
            <a:srcRect t="12438" b="6479"/>
            <a:stretch>
              <a:fillRect/>
            </a:stretch>
          </p:blipFill>
          <p:spPr>
            <a:xfrm>
              <a:off x="-1344" y="12902"/>
              <a:ext cx="3956" cy="4278"/>
            </a:xfrm>
            <a:prstGeom prst="rect">
              <a:avLst/>
            </a:prstGeom>
          </p:spPr>
        </p:pic>
        <p:pic>
          <p:nvPicPr>
            <p:cNvPr id="13" name="Изображение 12" descr="mussel bed layer"/>
            <p:cNvPicPr>
              <a:picLocks noChangeAspect="1"/>
            </p:cNvPicPr>
            <p:nvPr/>
          </p:nvPicPr>
          <p:blipFill>
            <a:blip r:embed="rId11"/>
            <a:srcRect t="13358" b="25519"/>
            <a:stretch>
              <a:fillRect/>
            </a:stretch>
          </p:blipFill>
          <p:spPr>
            <a:xfrm>
              <a:off x="2673" y="12909"/>
              <a:ext cx="9292" cy="4268"/>
            </a:xfrm>
            <a:prstGeom prst="rect">
              <a:avLst/>
            </a:prstGeom>
          </p:spPr>
        </p:pic>
        <p:cxnSp>
          <p:nvCxnSpPr>
            <p:cNvPr id="3" name="Прямое соединение 2"/>
            <p:cNvCxnSpPr/>
            <p:nvPr/>
          </p:nvCxnSpPr>
          <p:spPr>
            <a:xfrm>
              <a:off x="2618" y="246"/>
              <a:ext cx="7" cy="16900"/>
            </a:xfrm>
            <a:prstGeom prst="line">
              <a:avLst/>
            </a:prstGeom>
            <a:ln w="698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26" name="Прямое соединение 25"/>
            <p:cNvCxnSpPr/>
            <p:nvPr/>
          </p:nvCxnSpPr>
          <p:spPr>
            <a:xfrm flipH="1">
              <a:off x="7912" y="300"/>
              <a:ext cx="50" cy="12540"/>
            </a:xfrm>
            <a:prstGeom prst="line">
              <a:avLst/>
            </a:prstGeom>
            <a:ln w="698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28" name="Прямое соединение 27"/>
            <p:cNvCxnSpPr/>
            <p:nvPr/>
          </p:nvCxnSpPr>
          <p:spPr>
            <a:xfrm>
              <a:off x="-1353" y="4394"/>
              <a:ext cx="13270" cy="98"/>
            </a:xfrm>
            <a:prstGeom prst="line">
              <a:avLst/>
            </a:prstGeom>
            <a:ln w="698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29" name="Прямое соединение 28"/>
            <p:cNvCxnSpPr/>
            <p:nvPr/>
          </p:nvCxnSpPr>
          <p:spPr>
            <a:xfrm>
              <a:off x="-1373" y="9797"/>
              <a:ext cx="9265" cy="6"/>
            </a:xfrm>
            <a:prstGeom prst="line">
              <a:avLst/>
            </a:prstGeom>
            <a:ln w="698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30" name="Прямое соединение 29"/>
            <p:cNvCxnSpPr/>
            <p:nvPr/>
          </p:nvCxnSpPr>
          <p:spPr>
            <a:xfrm>
              <a:off x="-1343" y="12857"/>
              <a:ext cx="13308" cy="17"/>
            </a:xfrm>
            <a:prstGeom prst="line">
              <a:avLst/>
            </a:prstGeom>
            <a:ln w="698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31" name="Прямоугольник 30"/>
            <p:cNvSpPr/>
            <p:nvPr/>
          </p:nvSpPr>
          <p:spPr>
            <a:xfrm>
              <a:off x="-1379" y="210"/>
              <a:ext cx="13333" cy="16956"/>
            </a:xfrm>
            <a:prstGeom prst="rect">
              <a:avLst/>
            </a:prstGeom>
            <a:noFill/>
            <a:ln w="60325" cmpd="sng"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altLang="en-US"/>
            </a:p>
          </p:txBody>
        </p:sp>
        <p:grpSp>
          <p:nvGrpSpPr>
            <p:cNvPr id="11" name="Группа 10"/>
            <p:cNvGrpSpPr/>
            <p:nvPr/>
          </p:nvGrpSpPr>
          <p:grpSpPr>
            <a:xfrm rot="0">
              <a:off x="6021" y="3886"/>
              <a:ext cx="1898" cy="386"/>
              <a:chOff x="463" y="3840"/>
              <a:chExt cx="1898" cy="386"/>
            </a:xfrm>
          </p:grpSpPr>
          <p:sp>
            <p:nvSpPr>
              <p:cNvPr id="52" name="Прямоугольник 51"/>
              <p:cNvSpPr/>
              <p:nvPr/>
            </p:nvSpPr>
            <p:spPr>
              <a:xfrm>
                <a:off x="463" y="3907"/>
                <a:ext cx="1698" cy="31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altLang="en-US"/>
              </a:p>
            </p:txBody>
          </p:sp>
          <p:sp>
            <p:nvSpPr>
              <p:cNvPr id="53" name="Текстовое поле 52"/>
              <p:cNvSpPr txBox="1"/>
              <p:nvPr/>
            </p:nvSpPr>
            <p:spPr>
              <a:xfrm>
                <a:off x="1393" y="3840"/>
                <a:ext cx="969" cy="3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ru-RU" sz="1000" dirty="0" smtClean="0"/>
                  <a:t>10 </a:t>
                </a:r>
                <a:r>
                  <a:rPr lang="en-US" altLang="ru-RU" sz="1000" dirty="0"/>
                  <a:t>mm</a:t>
                </a:r>
                <a:endParaRPr lang="en-US" altLang="ru-RU" sz="1000" dirty="0"/>
              </a:p>
            </p:txBody>
          </p:sp>
          <p:cxnSp>
            <p:nvCxnSpPr>
              <p:cNvPr id="74" name="Прямое соединение 57"/>
              <p:cNvCxnSpPr/>
              <p:nvPr/>
            </p:nvCxnSpPr>
            <p:spPr>
              <a:xfrm flipH="1">
                <a:off x="483" y="4059"/>
                <a:ext cx="793" cy="2"/>
              </a:xfrm>
              <a:prstGeom prst="line">
                <a:avLst/>
              </a:prstGeom>
              <a:ln w="444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</p:grpSp>
        <p:grpSp>
          <p:nvGrpSpPr>
            <p:cNvPr id="14" name="Группа 13"/>
            <p:cNvGrpSpPr/>
            <p:nvPr/>
          </p:nvGrpSpPr>
          <p:grpSpPr>
            <a:xfrm rot="0">
              <a:off x="821" y="3886"/>
              <a:ext cx="1898" cy="386"/>
              <a:chOff x="463" y="3840"/>
              <a:chExt cx="1898" cy="386"/>
            </a:xfrm>
          </p:grpSpPr>
          <p:sp>
            <p:nvSpPr>
              <p:cNvPr id="33" name="Прямоугольник 32"/>
              <p:cNvSpPr/>
              <p:nvPr/>
            </p:nvSpPr>
            <p:spPr>
              <a:xfrm>
                <a:off x="463" y="3907"/>
                <a:ext cx="1698" cy="31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altLang="en-US"/>
              </a:p>
            </p:txBody>
          </p:sp>
          <p:sp>
            <p:nvSpPr>
              <p:cNvPr id="35" name="Текстовое поле 34"/>
              <p:cNvSpPr txBox="1"/>
              <p:nvPr/>
            </p:nvSpPr>
            <p:spPr>
              <a:xfrm>
                <a:off x="1393" y="3840"/>
                <a:ext cx="969" cy="3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ru-RU" sz="1000" dirty="0" smtClean="0"/>
                  <a:t>10 </a:t>
                </a:r>
                <a:r>
                  <a:rPr lang="en-US" altLang="ru-RU" sz="1000" dirty="0"/>
                  <a:t>mm</a:t>
                </a:r>
                <a:endParaRPr lang="en-US" altLang="ru-RU" sz="1000" dirty="0"/>
              </a:p>
            </p:txBody>
          </p:sp>
          <p:cxnSp>
            <p:nvCxnSpPr>
              <p:cNvPr id="38" name="Прямое соединение 57"/>
              <p:cNvCxnSpPr/>
              <p:nvPr/>
            </p:nvCxnSpPr>
            <p:spPr>
              <a:xfrm flipH="1">
                <a:off x="483" y="4059"/>
                <a:ext cx="793" cy="2"/>
              </a:xfrm>
              <a:prstGeom prst="line">
                <a:avLst/>
              </a:prstGeom>
              <a:ln w="444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</p:grpSp>
        <p:grpSp>
          <p:nvGrpSpPr>
            <p:cNvPr id="59" name="Группа 58"/>
            <p:cNvGrpSpPr/>
            <p:nvPr/>
          </p:nvGrpSpPr>
          <p:grpSpPr>
            <a:xfrm rot="0">
              <a:off x="10114" y="3953"/>
              <a:ext cx="1899" cy="386"/>
              <a:chOff x="463" y="3840"/>
              <a:chExt cx="1899" cy="386"/>
            </a:xfrm>
          </p:grpSpPr>
          <p:sp>
            <p:nvSpPr>
              <p:cNvPr id="64" name="Прямоугольник 63"/>
              <p:cNvSpPr/>
              <p:nvPr/>
            </p:nvSpPr>
            <p:spPr>
              <a:xfrm>
                <a:off x="463" y="3907"/>
                <a:ext cx="1698" cy="31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altLang="en-US"/>
              </a:p>
            </p:txBody>
          </p:sp>
          <p:sp>
            <p:nvSpPr>
              <p:cNvPr id="66" name="Текстовое поле 65"/>
              <p:cNvSpPr txBox="1"/>
              <p:nvPr/>
            </p:nvSpPr>
            <p:spPr>
              <a:xfrm>
                <a:off x="1393" y="3840"/>
                <a:ext cx="969" cy="3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ru-RU" sz="1000" dirty="0" smtClean="0"/>
                  <a:t>10 cm</a:t>
                </a:r>
                <a:endParaRPr lang="ru-RU" altLang="en-US" sz="1000" dirty="0"/>
              </a:p>
            </p:txBody>
          </p:sp>
          <p:cxnSp>
            <p:nvCxnSpPr>
              <p:cNvPr id="67" name="Прямое соединение 57"/>
              <p:cNvCxnSpPr/>
              <p:nvPr/>
            </p:nvCxnSpPr>
            <p:spPr>
              <a:xfrm flipH="1">
                <a:off x="483" y="4059"/>
                <a:ext cx="793" cy="2"/>
              </a:xfrm>
              <a:prstGeom prst="line">
                <a:avLst/>
              </a:prstGeom>
              <a:ln w="444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</p:grpSp>
        <p:grpSp>
          <p:nvGrpSpPr>
            <p:cNvPr id="70" name="Группа 69"/>
            <p:cNvGrpSpPr/>
            <p:nvPr/>
          </p:nvGrpSpPr>
          <p:grpSpPr>
            <a:xfrm rot="0">
              <a:off x="821" y="9236"/>
              <a:ext cx="1899" cy="386"/>
              <a:chOff x="463" y="3840"/>
              <a:chExt cx="1899" cy="386"/>
            </a:xfrm>
          </p:grpSpPr>
          <p:sp>
            <p:nvSpPr>
              <p:cNvPr id="73" name="Прямоугольник 72"/>
              <p:cNvSpPr/>
              <p:nvPr/>
            </p:nvSpPr>
            <p:spPr>
              <a:xfrm>
                <a:off x="463" y="3907"/>
                <a:ext cx="1698" cy="31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altLang="en-US"/>
              </a:p>
            </p:txBody>
          </p:sp>
          <p:sp>
            <p:nvSpPr>
              <p:cNvPr id="75" name="Текстовое поле 74"/>
              <p:cNvSpPr txBox="1"/>
              <p:nvPr/>
            </p:nvSpPr>
            <p:spPr>
              <a:xfrm>
                <a:off x="1393" y="3840"/>
                <a:ext cx="969" cy="3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ru-RU" sz="1000" dirty="0" smtClean="0"/>
                  <a:t>10 </a:t>
                </a:r>
                <a:r>
                  <a:rPr lang="en-US" altLang="ru-RU" sz="1000" dirty="0"/>
                  <a:t>mm</a:t>
                </a:r>
                <a:endParaRPr lang="en-US" altLang="ru-RU" sz="1000" dirty="0"/>
              </a:p>
            </p:txBody>
          </p:sp>
          <p:cxnSp>
            <p:nvCxnSpPr>
              <p:cNvPr id="76" name="Прямое соединение 57"/>
              <p:cNvCxnSpPr/>
              <p:nvPr/>
            </p:nvCxnSpPr>
            <p:spPr>
              <a:xfrm flipH="1">
                <a:off x="495" y="4059"/>
                <a:ext cx="793" cy="2"/>
              </a:xfrm>
              <a:prstGeom prst="line">
                <a:avLst/>
              </a:prstGeom>
              <a:ln w="444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</p:grpSp>
        <p:grpSp>
          <p:nvGrpSpPr>
            <p:cNvPr id="77" name="Группа 76"/>
            <p:cNvGrpSpPr/>
            <p:nvPr/>
          </p:nvGrpSpPr>
          <p:grpSpPr>
            <a:xfrm rot="0">
              <a:off x="6041" y="9236"/>
              <a:ext cx="1898" cy="386"/>
              <a:chOff x="463" y="3840"/>
              <a:chExt cx="1898" cy="386"/>
            </a:xfrm>
          </p:grpSpPr>
          <p:sp>
            <p:nvSpPr>
              <p:cNvPr id="78" name="Прямоугольник 77"/>
              <p:cNvSpPr/>
              <p:nvPr/>
            </p:nvSpPr>
            <p:spPr>
              <a:xfrm>
                <a:off x="463" y="3907"/>
                <a:ext cx="1698" cy="31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altLang="en-US"/>
              </a:p>
            </p:txBody>
          </p:sp>
          <p:sp>
            <p:nvSpPr>
              <p:cNvPr id="79" name="Текстовое поле 78"/>
              <p:cNvSpPr txBox="1"/>
              <p:nvPr/>
            </p:nvSpPr>
            <p:spPr>
              <a:xfrm>
                <a:off x="1393" y="3840"/>
                <a:ext cx="969" cy="3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ru-RU" sz="1000" dirty="0" smtClean="0"/>
                  <a:t>10 </a:t>
                </a:r>
                <a:r>
                  <a:rPr lang="en-US" altLang="ru-RU" sz="1000" dirty="0"/>
                  <a:t>mm</a:t>
                </a:r>
                <a:endParaRPr lang="en-US" altLang="ru-RU" sz="1000" dirty="0"/>
              </a:p>
            </p:txBody>
          </p:sp>
          <p:cxnSp>
            <p:nvCxnSpPr>
              <p:cNvPr id="80" name="Прямое соединение 57"/>
              <p:cNvCxnSpPr/>
              <p:nvPr/>
            </p:nvCxnSpPr>
            <p:spPr>
              <a:xfrm flipH="1">
                <a:off x="483" y="4059"/>
                <a:ext cx="793" cy="2"/>
              </a:xfrm>
              <a:prstGeom prst="line">
                <a:avLst/>
              </a:prstGeom>
              <a:ln w="444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</p:grpSp>
        <p:grpSp>
          <p:nvGrpSpPr>
            <p:cNvPr id="85" name="Группа 84"/>
            <p:cNvGrpSpPr/>
            <p:nvPr/>
          </p:nvGrpSpPr>
          <p:grpSpPr>
            <a:xfrm rot="0">
              <a:off x="9962" y="8328"/>
              <a:ext cx="2003" cy="423"/>
              <a:chOff x="463" y="3913"/>
              <a:chExt cx="1778" cy="319"/>
            </a:xfrm>
          </p:grpSpPr>
          <p:sp>
            <p:nvSpPr>
              <p:cNvPr id="86" name="Прямоугольник 85"/>
              <p:cNvSpPr/>
              <p:nvPr/>
            </p:nvSpPr>
            <p:spPr>
              <a:xfrm>
                <a:off x="463" y="3958"/>
                <a:ext cx="1698" cy="27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altLang="en-US"/>
              </a:p>
            </p:txBody>
          </p:sp>
          <p:sp>
            <p:nvSpPr>
              <p:cNvPr id="87" name="Текстовое поле 86"/>
              <p:cNvSpPr txBox="1"/>
              <p:nvPr/>
            </p:nvSpPr>
            <p:spPr>
              <a:xfrm>
                <a:off x="1364" y="3913"/>
                <a:ext cx="877" cy="2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ru-RU" sz="1000" dirty="0" smtClean="0"/>
                  <a:t>10 </a:t>
                </a:r>
                <a:r>
                  <a:rPr lang="en-US" altLang="ru-RU" sz="1000" dirty="0"/>
                  <a:t>mm</a:t>
                </a:r>
                <a:endParaRPr lang="en-US" altLang="ru-RU" sz="1000" dirty="0"/>
              </a:p>
            </p:txBody>
          </p:sp>
          <p:cxnSp>
            <p:nvCxnSpPr>
              <p:cNvPr id="88" name="Прямое соединение 57"/>
              <p:cNvCxnSpPr/>
              <p:nvPr/>
            </p:nvCxnSpPr>
            <p:spPr>
              <a:xfrm flipH="1">
                <a:off x="483" y="4059"/>
                <a:ext cx="793" cy="2"/>
              </a:xfrm>
              <a:prstGeom prst="line">
                <a:avLst/>
              </a:prstGeom>
              <a:ln w="444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</p:grpSp>
        <p:grpSp>
          <p:nvGrpSpPr>
            <p:cNvPr id="89" name="Группа 88"/>
            <p:cNvGrpSpPr/>
            <p:nvPr/>
          </p:nvGrpSpPr>
          <p:grpSpPr>
            <a:xfrm rot="0">
              <a:off x="814" y="12353"/>
              <a:ext cx="1898" cy="386"/>
              <a:chOff x="463" y="3840"/>
              <a:chExt cx="1898" cy="386"/>
            </a:xfrm>
          </p:grpSpPr>
          <p:sp>
            <p:nvSpPr>
              <p:cNvPr id="90" name="Прямоугольник 89"/>
              <p:cNvSpPr/>
              <p:nvPr/>
            </p:nvSpPr>
            <p:spPr>
              <a:xfrm>
                <a:off x="463" y="3907"/>
                <a:ext cx="1698" cy="31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altLang="en-US"/>
              </a:p>
            </p:txBody>
          </p:sp>
          <p:sp>
            <p:nvSpPr>
              <p:cNvPr id="91" name="Текстовое поле 90"/>
              <p:cNvSpPr txBox="1"/>
              <p:nvPr/>
            </p:nvSpPr>
            <p:spPr>
              <a:xfrm>
                <a:off x="1393" y="3840"/>
                <a:ext cx="969" cy="3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ru-RU" sz="1000" dirty="0" smtClean="0"/>
                  <a:t>10 </a:t>
                </a:r>
                <a:r>
                  <a:rPr lang="en-US" altLang="ru-RU" sz="1000" dirty="0"/>
                  <a:t>mm</a:t>
                </a:r>
                <a:endParaRPr lang="en-US" altLang="ru-RU" sz="1000" dirty="0"/>
              </a:p>
            </p:txBody>
          </p:sp>
          <p:cxnSp>
            <p:nvCxnSpPr>
              <p:cNvPr id="92" name="Прямое соединение 57"/>
              <p:cNvCxnSpPr/>
              <p:nvPr/>
            </p:nvCxnSpPr>
            <p:spPr>
              <a:xfrm flipH="1">
                <a:off x="483" y="4059"/>
                <a:ext cx="793" cy="2"/>
              </a:xfrm>
              <a:prstGeom prst="line">
                <a:avLst/>
              </a:prstGeom>
              <a:ln w="444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</p:grpSp>
        <p:grpSp>
          <p:nvGrpSpPr>
            <p:cNvPr id="93" name="Группа 92"/>
            <p:cNvGrpSpPr/>
            <p:nvPr/>
          </p:nvGrpSpPr>
          <p:grpSpPr>
            <a:xfrm rot="0">
              <a:off x="6041" y="12331"/>
              <a:ext cx="1883" cy="386"/>
              <a:chOff x="463" y="3840"/>
              <a:chExt cx="1883" cy="386"/>
            </a:xfrm>
          </p:grpSpPr>
          <p:sp>
            <p:nvSpPr>
              <p:cNvPr id="94" name="Прямоугольник 93"/>
              <p:cNvSpPr/>
              <p:nvPr/>
            </p:nvSpPr>
            <p:spPr>
              <a:xfrm>
                <a:off x="463" y="3907"/>
                <a:ext cx="1698" cy="31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altLang="en-US"/>
              </a:p>
            </p:txBody>
          </p:sp>
          <p:sp>
            <p:nvSpPr>
              <p:cNvPr id="95" name="Текстовое поле 94"/>
              <p:cNvSpPr txBox="1"/>
              <p:nvPr/>
            </p:nvSpPr>
            <p:spPr>
              <a:xfrm>
                <a:off x="1377" y="3840"/>
                <a:ext cx="969" cy="3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ru-RU" sz="1000" dirty="0" smtClean="0"/>
                  <a:t>5 </a:t>
                </a:r>
                <a:r>
                  <a:rPr lang="en-US" altLang="ru-RU" sz="1000" dirty="0"/>
                  <a:t>mm</a:t>
                </a:r>
                <a:endParaRPr lang="en-US" altLang="ru-RU" sz="1000" dirty="0"/>
              </a:p>
            </p:txBody>
          </p:sp>
          <p:cxnSp>
            <p:nvCxnSpPr>
              <p:cNvPr id="96" name="Прямое соединение 57"/>
              <p:cNvCxnSpPr/>
              <p:nvPr/>
            </p:nvCxnSpPr>
            <p:spPr>
              <a:xfrm flipH="1">
                <a:off x="483" y="4059"/>
                <a:ext cx="793" cy="2"/>
              </a:xfrm>
              <a:prstGeom prst="line">
                <a:avLst/>
              </a:prstGeom>
              <a:ln w="444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</p:grpSp>
        <p:grpSp>
          <p:nvGrpSpPr>
            <p:cNvPr id="97" name="Группа 96"/>
            <p:cNvGrpSpPr/>
            <p:nvPr/>
          </p:nvGrpSpPr>
          <p:grpSpPr>
            <a:xfrm rot="0">
              <a:off x="804" y="16665"/>
              <a:ext cx="1899" cy="386"/>
              <a:chOff x="463" y="3840"/>
              <a:chExt cx="1899" cy="386"/>
            </a:xfrm>
          </p:grpSpPr>
          <p:sp>
            <p:nvSpPr>
              <p:cNvPr id="98" name="Прямоугольник 97"/>
              <p:cNvSpPr/>
              <p:nvPr/>
            </p:nvSpPr>
            <p:spPr>
              <a:xfrm>
                <a:off x="463" y="3907"/>
                <a:ext cx="1698" cy="31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altLang="en-US"/>
              </a:p>
            </p:txBody>
          </p:sp>
          <p:sp>
            <p:nvSpPr>
              <p:cNvPr id="99" name="Текстовое поле 98"/>
              <p:cNvSpPr txBox="1"/>
              <p:nvPr/>
            </p:nvSpPr>
            <p:spPr>
              <a:xfrm>
                <a:off x="1393" y="3840"/>
                <a:ext cx="969" cy="3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ru-RU" sz="1000" dirty="0" smtClean="0"/>
                  <a:t>20 </a:t>
                </a:r>
                <a:r>
                  <a:rPr lang="en-US" altLang="ru-RU" sz="1000" dirty="0"/>
                  <a:t>mm</a:t>
                </a:r>
                <a:endParaRPr lang="en-US" altLang="ru-RU" sz="1000" dirty="0"/>
              </a:p>
            </p:txBody>
          </p:sp>
          <p:cxnSp>
            <p:nvCxnSpPr>
              <p:cNvPr id="100" name="Прямое соединение 57"/>
              <p:cNvCxnSpPr/>
              <p:nvPr/>
            </p:nvCxnSpPr>
            <p:spPr>
              <a:xfrm flipH="1">
                <a:off x="483" y="4059"/>
                <a:ext cx="793" cy="2"/>
              </a:xfrm>
              <a:prstGeom prst="line">
                <a:avLst/>
              </a:prstGeom>
              <a:ln w="444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</p:grpSp>
        <p:grpSp>
          <p:nvGrpSpPr>
            <p:cNvPr id="101" name="Группа 100"/>
            <p:cNvGrpSpPr/>
            <p:nvPr/>
          </p:nvGrpSpPr>
          <p:grpSpPr>
            <a:xfrm rot="0">
              <a:off x="10079" y="16626"/>
              <a:ext cx="1899" cy="386"/>
              <a:chOff x="463" y="3840"/>
              <a:chExt cx="1899" cy="386"/>
            </a:xfrm>
          </p:grpSpPr>
          <p:sp>
            <p:nvSpPr>
              <p:cNvPr id="102" name="Прямоугольник 101"/>
              <p:cNvSpPr/>
              <p:nvPr/>
            </p:nvSpPr>
            <p:spPr>
              <a:xfrm>
                <a:off x="463" y="3907"/>
                <a:ext cx="1698" cy="31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altLang="en-US"/>
              </a:p>
            </p:txBody>
          </p:sp>
          <p:sp>
            <p:nvSpPr>
              <p:cNvPr id="103" name="Текстовое поле 102"/>
              <p:cNvSpPr txBox="1"/>
              <p:nvPr/>
            </p:nvSpPr>
            <p:spPr>
              <a:xfrm>
                <a:off x="1393" y="3840"/>
                <a:ext cx="969" cy="3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ru-RU" sz="1000" dirty="0" smtClean="0"/>
                  <a:t>10 cm</a:t>
                </a:r>
                <a:endParaRPr lang="ru-RU" altLang="en-US" sz="1000" dirty="0"/>
              </a:p>
            </p:txBody>
          </p:sp>
          <p:cxnSp>
            <p:nvCxnSpPr>
              <p:cNvPr id="104" name="Прямое соединение 57"/>
              <p:cNvCxnSpPr/>
              <p:nvPr/>
            </p:nvCxnSpPr>
            <p:spPr>
              <a:xfrm flipH="1">
                <a:off x="483" y="4059"/>
                <a:ext cx="793" cy="2"/>
              </a:xfrm>
              <a:prstGeom prst="line">
                <a:avLst/>
              </a:prstGeom>
              <a:ln w="444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</p:grpSp>
        <p:grpSp>
          <p:nvGrpSpPr>
            <p:cNvPr id="36" name="Группа 35"/>
            <p:cNvGrpSpPr/>
            <p:nvPr/>
          </p:nvGrpSpPr>
          <p:grpSpPr>
            <a:xfrm>
              <a:off x="-1325" y="198"/>
              <a:ext cx="574" cy="580"/>
              <a:chOff x="-3686" y="560"/>
              <a:chExt cx="574" cy="580"/>
            </a:xfrm>
          </p:grpSpPr>
          <p:sp>
            <p:nvSpPr>
              <p:cNvPr id="34" name="Прямоугольник 33"/>
              <p:cNvSpPr/>
              <p:nvPr/>
            </p:nvSpPr>
            <p:spPr>
              <a:xfrm>
                <a:off x="-3686" y="632"/>
                <a:ext cx="560" cy="49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ru-RU" altLang="en-US"/>
              </a:p>
            </p:txBody>
          </p:sp>
          <p:sp>
            <p:nvSpPr>
              <p:cNvPr id="15" name="Текстовое поле 14"/>
              <p:cNvSpPr txBox="1"/>
              <p:nvPr/>
            </p:nvSpPr>
            <p:spPr>
              <a:xfrm>
                <a:off x="-3668" y="560"/>
                <a:ext cx="557" cy="5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ru-RU">
                    <a:solidFill>
                      <a:schemeClr val="tx1"/>
                    </a:solidFill>
                  </a:rPr>
                  <a:t>A</a:t>
                </a:r>
                <a:endParaRPr lang="en-US" altLang="ru-RU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7" name="Группа 36"/>
            <p:cNvGrpSpPr/>
            <p:nvPr/>
          </p:nvGrpSpPr>
          <p:grpSpPr>
            <a:xfrm>
              <a:off x="2676" y="228"/>
              <a:ext cx="575" cy="580"/>
              <a:chOff x="-3686" y="560"/>
              <a:chExt cx="575" cy="580"/>
            </a:xfrm>
          </p:grpSpPr>
          <p:sp>
            <p:nvSpPr>
              <p:cNvPr id="39" name="Прямоугольник 38"/>
              <p:cNvSpPr/>
              <p:nvPr/>
            </p:nvSpPr>
            <p:spPr>
              <a:xfrm>
                <a:off x="-3686" y="632"/>
                <a:ext cx="560" cy="49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ru-RU" altLang="en-US"/>
              </a:p>
            </p:txBody>
          </p:sp>
          <p:sp>
            <p:nvSpPr>
              <p:cNvPr id="40" name="Текстовое поле 39"/>
              <p:cNvSpPr txBox="1"/>
              <p:nvPr/>
            </p:nvSpPr>
            <p:spPr>
              <a:xfrm>
                <a:off x="-3668" y="560"/>
                <a:ext cx="557" cy="5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en-US">
                    <a:solidFill>
                      <a:schemeClr val="tx1"/>
                    </a:solidFill>
                  </a:rPr>
                  <a:t>B</a:t>
                </a:r>
                <a:endParaRPr lang="en-US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1" name="Группа 40"/>
            <p:cNvGrpSpPr/>
            <p:nvPr/>
          </p:nvGrpSpPr>
          <p:grpSpPr>
            <a:xfrm>
              <a:off x="8013" y="222"/>
              <a:ext cx="575" cy="580"/>
              <a:chOff x="-3686" y="560"/>
              <a:chExt cx="575" cy="580"/>
            </a:xfrm>
          </p:grpSpPr>
          <p:sp>
            <p:nvSpPr>
              <p:cNvPr id="42" name="Прямоугольник 41"/>
              <p:cNvSpPr/>
              <p:nvPr/>
            </p:nvSpPr>
            <p:spPr>
              <a:xfrm>
                <a:off x="-3686" y="632"/>
                <a:ext cx="560" cy="49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ru-RU" altLang="en-US"/>
              </a:p>
            </p:txBody>
          </p:sp>
          <p:sp>
            <p:nvSpPr>
              <p:cNvPr id="43" name="Текстовое поле 42"/>
              <p:cNvSpPr txBox="1"/>
              <p:nvPr/>
            </p:nvSpPr>
            <p:spPr>
              <a:xfrm>
                <a:off x="-3668" y="560"/>
                <a:ext cx="557" cy="5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ru-RU">
                    <a:solidFill>
                      <a:schemeClr val="tx1"/>
                    </a:solidFill>
                  </a:rPr>
                  <a:t>C</a:t>
                </a:r>
                <a:endParaRPr lang="en-US" altLang="ru-RU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3" name="Группа 62"/>
            <p:cNvGrpSpPr/>
            <p:nvPr/>
          </p:nvGrpSpPr>
          <p:grpSpPr>
            <a:xfrm>
              <a:off x="8086" y="12353"/>
              <a:ext cx="2027" cy="386"/>
              <a:chOff x="9985" y="8917"/>
              <a:chExt cx="2027" cy="386"/>
            </a:xfrm>
          </p:grpSpPr>
          <p:sp>
            <p:nvSpPr>
              <p:cNvPr id="47" name="Прямоугольник 46"/>
              <p:cNvSpPr/>
              <p:nvPr/>
            </p:nvSpPr>
            <p:spPr>
              <a:xfrm>
                <a:off x="9985" y="8984"/>
                <a:ext cx="1843" cy="31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altLang="en-US"/>
              </a:p>
            </p:txBody>
          </p:sp>
          <p:sp>
            <p:nvSpPr>
              <p:cNvPr id="48" name="Текстовое поле 47"/>
              <p:cNvSpPr txBox="1"/>
              <p:nvPr/>
            </p:nvSpPr>
            <p:spPr>
              <a:xfrm>
                <a:off x="11044" y="8917"/>
                <a:ext cx="969" cy="3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ru-RU" sz="1000" dirty="0" smtClean="0"/>
                  <a:t>5 </a:t>
                </a:r>
                <a:r>
                  <a:rPr lang="en-US" altLang="ru-RU" sz="1000" dirty="0"/>
                  <a:t>mm</a:t>
                </a:r>
                <a:endParaRPr lang="en-US" altLang="ru-RU" sz="1000" dirty="0"/>
              </a:p>
            </p:txBody>
          </p:sp>
          <p:cxnSp>
            <p:nvCxnSpPr>
              <p:cNvPr id="49" name="Прямое соединение 57"/>
              <p:cNvCxnSpPr/>
              <p:nvPr/>
            </p:nvCxnSpPr>
            <p:spPr>
              <a:xfrm flipH="1">
                <a:off x="10069" y="9136"/>
                <a:ext cx="793" cy="2"/>
              </a:xfrm>
              <a:prstGeom prst="line">
                <a:avLst/>
              </a:prstGeom>
              <a:ln w="444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</p:grpSp>
        <p:cxnSp>
          <p:nvCxnSpPr>
            <p:cNvPr id="50" name="Прямое соединение 49"/>
            <p:cNvCxnSpPr/>
            <p:nvPr/>
          </p:nvCxnSpPr>
          <p:spPr>
            <a:xfrm flipV="1">
              <a:off x="7940" y="8826"/>
              <a:ext cx="4025" cy="7"/>
            </a:xfrm>
            <a:prstGeom prst="line">
              <a:avLst/>
            </a:prstGeom>
            <a:ln w="698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grpSp>
          <p:nvGrpSpPr>
            <p:cNvPr id="51" name="Группа 50"/>
            <p:cNvGrpSpPr/>
            <p:nvPr/>
          </p:nvGrpSpPr>
          <p:grpSpPr>
            <a:xfrm>
              <a:off x="-1329" y="4382"/>
              <a:ext cx="575" cy="580"/>
              <a:chOff x="-3686" y="560"/>
              <a:chExt cx="575" cy="580"/>
            </a:xfrm>
          </p:grpSpPr>
          <p:sp>
            <p:nvSpPr>
              <p:cNvPr id="54" name="Прямоугольник 53"/>
              <p:cNvSpPr/>
              <p:nvPr/>
            </p:nvSpPr>
            <p:spPr>
              <a:xfrm>
                <a:off x="-3686" y="632"/>
                <a:ext cx="560" cy="49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ru-RU" altLang="en-US"/>
              </a:p>
            </p:txBody>
          </p:sp>
          <p:sp>
            <p:nvSpPr>
              <p:cNvPr id="55" name="Текстовое поле 54"/>
              <p:cNvSpPr txBox="1"/>
              <p:nvPr/>
            </p:nvSpPr>
            <p:spPr>
              <a:xfrm>
                <a:off x="-3668" y="560"/>
                <a:ext cx="557" cy="5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ru-RU">
                    <a:solidFill>
                      <a:schemeClr val="tx1"/>
                    </a:solidFill>
                  </a:rPr>
                  <a:t>D</a:t>
                </a:r>
                <a:endParaRPr lang="en-US" altLang="ru-RU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56" name="Группа 55"/>
            <p:cNvGrpSpPr/>
            <p:nvPr/>
          </p:nvGrpSpPr>
          <p:grpSpPr>
            <a:xfrm>
              <a:off x="2678" y="4400"/>
              <a:ext cx="575" cy="580"/>
              <a:chOff x="-3686" y="560"/>
              <a:chExt cx="575" cy="580"/>
            </a:xfrm>
          </p:grpSpPr>
          <p:sp>
            <p:nvSpPr>
              <p:cNvPr id="57" name="Прямоугольник 56"/>
              <p:cNvSpPr/>
              <p:nvPr/>
            </p:nvSpPr>
            <p:spPr>
              <a:xfrm>
                <a:off x="-3686" y="632"/>
                <a:ext cx="560" cy="49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ru-RU" altLang="en-US"/>
              </a:p>
            </p:txBody>
          </p:sp>
          <p:sp>
            <p:nvSpPr>
              <p:cNvPr id="58" name="Текстовое поле 57"/>
              <p:cNvSpPr txBox="1"/>
              <p:nvPr/>
            </p:nvSpPr>
            <p:spPr>
              <a:xfrm>
                <a:off x="-3668" y="560"/>
                <a:ext cx="557" cy="5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ru-RU">
                    <a:solidFill>
                      <a:schemeClr val="tx1"/>
                    </a:solidFill>
                  </a:rPr>
                  <a:t>E</a:t>
                </a:r>
                <a:endParaRPr lang="en-US" altLang="ru-RU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0" name="Группа 59"/>
            <p:cNvGrpSpPr/>
            <p:nvPr/>
          </p:nvGrpSpPr>
          <p:grpSpPr>
            <a:xfrm>
              <a:off x="8003" y="4448"/>
              <a:ext cx="575" cy="580"/>
              <a:chOff x="-3686" y="560"/>
              <a:chExt cx="575" cy="580"/>
            </a:xfrm>
          </p:grpSpPr>
          <p:sp>
            <p:nvSpPr>
              <p:cNvPr id="61" name="Прямоугольник 60"/>
              <p:cNvSpPr/>
              <p:nvPr/>
            </p:nvSpPr>
            <p:spPr>
              <a:xfrm>
                <a:off x="-3686" y="632"/>
                <a:ext cx="560" cy="49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ru-RU" altLang="en-US"/>
              </a:p>
            </p:txBody>
          </p:sp>
          <p:sp>
            <p:nvSpPr>
              <p:cNvPr id="62" name="Текстовое поле 61"/>
              <p:cNvSpPr txBox="1"/>
              <p:nvPr/>
            </p:nvSpPr>
            <p:spPr>
              <a:xfrm>
                <a:off x="-3668" y="560"/>
                <a:ext cx="557" cy="5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ru-RU">
                    <a:solidFill>
                      <a:schemeClr val="tx1"/>
                    </a:solidFill>
                  </a:rPr>
                  <a:t>F</a:t>
                </a:r>
                <a:endParaRPr lang="en-US" altLang="ru-RU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5" name="Группа 64"/>
            <p:cNvGrpSpPr/>
            <p:nvPr/>
          </p:nvGrpSpPr>
          <p:grpSpPr>
            <a:xfrm>
              <a:off x="-1274" y="9794"/>
              <a:ext cx="575" cy="580"/>
              <a:chOff x="-3686" y="560"/>
              <a:chExt cx="575" cy="580"/>
            </a:xfrm>
          </p:grpSpPr>
          <p:sp>
            <p:nvSpPr>
              <p:cNvPr id="68" name="Прямоугольник 67"/>
              <p:cNvSpPr/>
              <p:nvPr/>
            </p:nvSpPr>
            <p:spPr>
              <a:xfrm>
                <a:off x="-3686" y="632"/>
                <a:ext cx="560" cy="49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ru-RU" altLang="en-US"/>
              </a:p>
            </p:txBody>
          </p:sp>
          <p:sp>
            <p:nvSpPr>
              <p:cNvPr id="69" name="Текстовое поле 68"/>
              <p:cNvSpPr txBox="1"/>
              <p:nvPr/>
            </p:nvSpPr>
            <p:spPr>
              <a:xfrm>
                <a:off x="-3668" y="560"/>
                <a:ext cx="557" cy="5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ru-RU">
                    <a:solidFill>
                      <a:schemeClr val="tx1"/>
                    </a:solidFill>
                  </a:rPr>
                  <a:t>G</a:t>
                </a:r>
                <a:endParaRPr lang="en-US" altLang="ru-RU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71" name="Группа 70"/>
            <p:cNvGrpSpPr/>
            <p:nvPr/>
          </p:nvGrpSpPr>
          <p:grpSpPr>
            <a:xfrm>
              <a:off x="2692" y="9787"/>
              <a:ext cx="575" cy="580"/>
              <a:chOff x="-3686" y="560"/>
              <a:chExt cx="575" cy="580"/>
            </a:xfrm>
          </p:grpSpPr>
          <p:sp>
            <p:nvSpPr>
              <p:cNvPr id="72" name="Прямоугольник 71"/>
              <p:cNvSpPr/>
              <p:nvPr/>
            </p:nvSpPr>
            <p:spPr>
              <a:xfrm>
                <a:off x="-3686" y="632"/>
                <a:ext cx="560" cy="49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ru-RU" altLang="en-US"/>
              </a:p>
            </p:txBody>
          </p:sp>
          <p:sp>
            <p:nvSpPr>
              <p:cNvPr id="106" name="Текстовое поле 105"/>
              <p:cNvSpPr txBox="1"/>
              <p:nvPr/>
            </p:nvSpPr>
            <p:spPr>
              <a:xfrm>
                <a:off x="-3668" y="560"/>
                <a:ext cx="557" cy="5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ru-RU">
                    <a:solidFill>
                      <a:schemeClr val="tx1"/>
                    </a:solidFill>
                  </a:rPr>
                  <a:t>I</a:t>
                </a:r>
                <a:endParaRPr lang="en-US" altLang="ru-RU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07" name="Группа 106"/>
            <p:cNvGrpSpPr/>
            <p:nvPr/>
          </p:nvGrpSpPr>
          <p:grpSpPr>
            <a:xfrm>
              <a:off x="7985" y="8822"/>
              <a:ext cx="575" cy="580"/>
              <a:chOff x="-3686" y="560"/>
              <a:chExt cx="575" cy="580"/>
            </a:xfrm>
          </p:grpSpPr>
          <p:sp>
            <p:nvSpPr>
              <p:cNvPr id="108" name="Прямоугольник 107"/>
              <p:cNvSpPr/>
              <p:nvPr/>
            </p:nvSpPr>
            <p:spPr>
              <a:xfrm>
                <a:off x="-3686" y="632"/>
                <a:ext cx="560" cy="49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ru-RU" altLang="en-US"/>
              </a:p>
            </p:txBody>
          </p:sp>
          <p:sp>
            <p:nvSpPr>
              <p:cNvPr id="109" name="Текстовое поле 108"/>
              <p:cNvSpPr txBox="1"/>
              <p:nvPr/>
            </p:nvSpPr>
            <p:spPr>
              <a:xfrm>
                <a:off x="-3668" y="560"/>
                <a:ext cx="557" cy="5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ru-RU">
                    <a:solidFill>
                      <a:schemeClr val="tx1"/>
                    </a:solidFill>
                  </a:rPr>
                  <a:t>I</a:t>
                </a:r>
                <a:endParaRPr lang="en-US" altLang="ru-RU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10" name="Группа 109"/>
            <p:cNvGrpSpPr/>
            <p:nvPr/>
          </p:nvGrpSpPr>
          <p:grpSpPr>
            <a:xfrm>
              <a:off x="-1326" y="12850"/>
              <a:ext cx="575" cy="580"/>
              <a:chOff x="-3686" y="560"/>
              <a:chExt cx="575" cy="580"/>
            </a:xfrm>
          </p:grpSpPr>
          <p:sp>
            <p:nvSpPr>
              <p:cNvPr id="111" name="Прямоугольник 110"/>
              <p:cNvSpPr/>
              <p:nvPr/>
            </p:nvSpPr>
            <p:spPr>
              <a:xfrm>
                <a:off x="-3686" y="632"/>
                <a:ext cx="560" cy="49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ru-RU" altLang="en-US"/>
              </a:p>
            </p:txBody>
          </p:sp>
          <p:sp>
            <p:nvSpPr>
              <p:cNvPr id="112" name="Текстовое поле 111"/>
              <p:cNvSpPr txBox="1"/>
              <p:nvPr/>
            </p:nvSpPr>
            <p:spPr>
              <a:xfrm>
                <a:off x="-3668" y="560"/>
                <a:ext cx="557" cy="5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ru-RU">
                    <a:solidFill>
                      <a:schemeClr val="tx1"/>
                    </a:solidFill>
                  </a:rPr>
                  <a:t>J</a:t>
                </a:r>
                <a:endParaRPr lang="en-US" altLang="ru-RU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13" name="Группа 112"/>
            <p:cNvGrpSpPr/>
            <p:nvPr/>
          </p:nvGrpSpPr>
          <p:grpSpPr>
            <a:xfrm>
              <a:off x="2682" y="12855"/>
              <a:ext cx="575" cy="580"/>
              <a:chOff x="-3686" y="560"/>
              <a:chExt cx="575" cy="580"/>
            </a:xfrm>
          </p:grpSpPr>
          <p:sp>
            <p:nvSpPr>
              <p:cNvPr id="114" name="Прямоугольник 113"/>
              <p:cNvSpPr/>
              <p:nvPr/>
            </p:nvSpPr>
            <p:spPr>
              <a:xfrm>
                <a:off x="-3686" y="632"/>
                <a:ext cx="560" cy="49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ru-RU" altLang="en-US"/>
              </a:p>
            </p:txBody>
          </p:sp>
          <p:sp>
            <p:nvSpPr>
              <p:cNvPr id="115" name="Текстовое поле 114"/>
              <p:cNvSpPr txBox="1"/>
              <p:nvPr/>
            </p:nvSpPr>
            <p:spPr>
              <a:xfrm>
                <a:off x="-3668" y="560"/>
                <a:ext cx="557" cy="5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ru-RU">
                    <a:solidFill>
                      <a:schemeClr val="tx1"/>
                    </a:solidFill>
                  </a:rPr>
                  <a:t>K</a:t>
                </a:r>
                <a:endParaRPr lang="en-US" altLang="ru-RU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16" name="Равнобедренный треугольник 115"/>
            <p:cNvSpPr/>
            <p:nvPr/>
          </p:nvSpPr>
          <p:spPr>
            <a:xfrm>
              <a:off x="3729" y="12006"/>
              <a:ext cx="240" cy="544"/>
            </a:xfrm>
            <a:prstGeom prst="triangl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ru-RU" altLang="en-US"/>
            </a:p>
          </p:txBody>
        </p:sp>
        <p:sp>
          <p:nvSpPr>
            <p:cNvPr id="117" name="Равнобедренный треугольник 116"/>
            <p:cNvSpPr/>
            <p:nvPr/>
          </p:nvSpPr>
          <p:spPr>
            <a:xfrm rot="6960000">
              <a:off x="6198" y="10874"/>
              <a:ext cx="240" cy="544"/>
            </a:xfrm>
            <a:prstGeom prst="triangl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ru-RU" altLang="en-US"/>
            </a:p>
          </p:txBody>
        </p:sp>
        <p:sp>
          <p:nvSpPr>
            <p:cNvPr id="118" name="Равнобедренный треугольник 117"/>
            <p:cNvSpPr/>
            <p:nvPr/>
          </p:nvSpPr>
          <p:spPr>
            <a:xfrm rot="9060000">
              <a:off x="4774" y="10398"/>
              <a:ext cx="240" cy="544"/>
            </a:xfrm>
            <a:prstGeom prst="triangl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ru-RU" altLang="en-US"/>
            </a:p>
          </p:txBody>
        </p:sp>
        <p:sp>
          <p:nvSpPr>
            <p:cNvPr id="119" name="Равнобедренный треугольник 118"/>
            <p:cNvSpPr/>
            <p:nvPr/>
          </p:nvSpPr>
          <p:spPr>
            <a:xfrm rot="12720000">
              <a:off x="10111" y="10238"/>
              <a:ext cx="240" cy="544"/>
            </a:xfrm>
            <a:prstGeom prst="triangl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ru-RU" altLang="en-US"/>
            </a:p>
          </p:txBody>
        </p:sp>
        <p:sp>
          <p:nvSpPr>
            <p:cNvPr id="120" name="Равнобедренный треугольник 119"/>
            <p:cNvSpPr/>
            <p:nvPr/>
          </p:nvSpPr>
          <p:spPr>
            <a:xfrm rot="16620000">
              <a:off x="7512" y="14574"/>
              <a:ext cx="240" cy="544"/>
            </a:xfrm>
            <a:prstGeom prst="triangl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ru-RU" altLang="en-US"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微软雅黑"/>
        <a:ea typeface=""/>
        <a:cs typeface=""/>
        <a:font script="Jpan" typeface="游ゴシック Light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微软雅黑"/>
        <a:ea typeface=""/>
        <a:cs typeface=""/>
        <a:font script="Jpan" typeface="游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64</Words>
  <Application>WPS Presentation</Application>
  <PresentationFormat>Произвольный</PresentationFormat>
  <Paragraphs>44</Paragraphs>
  <Slides>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9" baseType="lpstr">
      <vt:lpstr>Arial</vt:lpstr>
      <vt:lpstr>SimSun</vt:lpstr>
      <vt:lpstr>Wingdings</vt:lpstr>
      <vt:lpstr>Calibri Light</vt:lpstr>
      <vt:lpstr>Calibri</vt:lpstr>
      <vt:lpstr>Microsoft YaHei</vt:lpstr>
      <vt:lpstr>Arial Unicode MS</vt:lpstr>
      <vt:lpstr>Office Theme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polyd</dc:creator>
  <cp:lastModifiedBy>google1599737165</cp:lastModifiedBy>
  <cp:revision>18</cp:revision>
  <dcterms:created xsi:type="dcterms:W3CDTF">2025-07-23T00:59:00Z</dcterms:created>
  <dcterms:modified xsi:type="dcterms:W3CDTF">2025-11-02T10:02:01Z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1049-12.2.0.23131</vt:lpwstr>
  </property>
  <property fmtid="{D5CDD505-2E9C-101B-9397-08002B2CF9AE}" pid="3" name="ICV">
    <vt:lpwstr>0E4C4465C3474855A0FCF78FCF6E4ADB_13</vt:lpwstr>
  </property>
</Properties>
</file>